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네버랜드" charset="1" panose="02020503020101020101"/>
      <p:regular r:id="rId10"/>
    </p:embeddedFont>
    <p:embeddedFont>
      <p:font typeface="210 네버랜드 Bold" charset="1" panose="02020503020101020101"/>
      <p:regular r:id="rId11"/>
    </p:embeddedFont>
    <p:embeddedFont>
      <p:font typeface="210 네버랜드 Light" charset="1" panose="02020503020101020101"/>
      <p:regular r:id="rId12"/>
    </p:embeddedFont>
    <p:embeddedFont>
      <p:font typeface="Nunito Sans 1" charset="1" panose="00000500000000000000"/>
      <p:regular r:id="rId13"/>
    </p:embeddedFont>
    <p:embeddedFont>
      <p:font typeface="Nunito Sans 1 Bold" charset="1" panose="00000800000000000000"/>
      <p:regular r:id="rId14"/>
    </p:embeddedFont>
    <p:embeddedFont>
      <p:font typeface="Nunito Sans 1 Italics" charset="1" panose="00000500000000000000"/>
      <p:regular r:id="rId15"/>
    </p:embeddedFont>
    <p:embeddedFont>
      <p:font typeface="Nunito Sans 1 Bold Italics" charset="1" panose="00000800000000000000"/>
      <p:regular r:id="rId16"/>
    </p:embeddedFont>
    <p:embeddedFont>
      <p:font typeface="Nunito Sans 1 Extra-Light" charset="1" panose="00000300000000000000"/>
      <p:regular r:id="rId17"/>
    </p:embeddedFont>
    <p:embeddedFont>
      <p:font typeface="Nunito Sans 1 Extra-Light Italics" charset="1" panose="00000300000000000000"/>
      <p:regular r:id="rId18"/>
    </p:embeddedFont>
    <p:embeddedFont>
      <p:font typeface="Nunito Sans 1 Light" charset="1" panose="00000400000000000000"/>
      <p:regular r:id="rId19"/>
    </p:embeddedFont>
    <p:embeddedFont>
      <p:font typeface="Nunito Sans 1 Light Italics" charset="1" panose="00000400000000000000"/>
      <p:regular r:id="rId20"/>
    </p:embeddedFont>
    <p:embeddedFont>
      <p:font typeface="Nunito Sans 1 Semi-Bold" charset="1" panose="00000700000000000000"/>
      <p:regular r:id="rId21"/>
    </p:embeddedFont>
    <p:embeddedFont>
      <p:font typeface="Nunito Sans 1 Semi-Bold Italics" charset="1" panose="00000700000000000000"/>
      <p:regular r:id="rId22"/>
    </p:embeddedFont>
    <p:embeddedFont>
      <p:font typeface="Nunito Sans 1 Ultra-Bold" charset="1" panose="00000900000000000000"/>
      <p:regular r:id="rId23"/>
    </p:embeddedFont>
    <p:embeddedFont>
      <p:font typeface="Nunito Sans 1 Ultra-Bold Italics" charset="1" panose="00000900000000000000"/>
      <p:regular r:id="rId24"/>
    </p:embeddedFont>
    <p:embeddedFont>
      <p:font typeface="Nunito Sans 1 Heavy" charset="1" panose="00000A00000000000000"/>
      <p:regular r:id="rId25"/>
    </p:embeddedFont>
    <p:embeddedFont>
      <p:font typeface="Nunito Sans 1 Heavy Italics" charset="1" panose="00000A00000000000000"/>
      <p:regular r:id="rId26"/>
    </p:embeddedFont>
    <p:embeddedFont>
      <p:font typeface="Nunito Sans 2" charset="1" panose="00000000000000000000"/>
      <p:regular r:id="rId27"/>
    </p:embeddedFont>
    <p:embeddedFont>
      <p:font typeface="Nunito Sans 2 Bold" charset="1" panose="00000000000000000000"/>
      <p:regular r:id="rId28"/>
    </p:embeddedFont>
    <p:embeddedFont>
      <p:font typeface="Nunito Sans 2 Italics" charset="1" panose="00000000000000000000"/>
      <p:regular r:id="rId29"/>
    </p:embeddedFont>
    <p:embeddedFont>
      <p:font typeface="Nunito Sans 2 Bold Italics" charset="1" panose="00000000000000000000"/>
      <p:regular r:id="rId30"/>
    </p:embeddedFont>
    <p:embeddedFont>
      <p:font typeface="Nunito Sans 2 Extra-Light" charset="1" panose="00000000000000000000"/>
      <p:regular r:id="rId31"/>
    </p:embeddedFont>
    <p:embeddedFont>
      <p:font typeface="Nunito Sans 2 Extra-Light Italics" charset="1" panose="00000000000000000000"/>
      <p:regular r:id="rId32"/>
    </p:embeddedFont>
    <p:embeddedFont>
      <p:font typeface="Nunito Sans 2 Light" charset="1" panose="00000000000000000000"/>
      <p:regular r:id="rId33"/>
    </p:embeddedFont>
    <p:embeddedFont>
      <p:font typeface="Nunito Sans 2 Light Italics" charset="1" panose="00000000000000000000"/>
      <p:regular r:id="rId34"/>
    </p:embeddedFont>
    <p:embeddedFont>
      <p:font typeface="Nunito Sans 2 Medium" charset="1" panose="00000000000000000000"/>
      <p:regular r:id="rId35"/>
    </p:embeddedFont>
    <p:embeddedFont>
      <p:font typeface="Nunito Sans 2 Medium Italics" charset="1" panose="00000000000000000000"/>
      <p:regular r:id="rId36"/>
    </p:embeddedFont>
    <p:embeddedFont>
      <p:font typeface="Nunito Sans 2 Semi-Bold" charset="1" panose="00000000000000000000"/>
      <p:regular r:id="rId37"/>
    </p:embeddedFont>
    <p:embeddedFont>
      <p:font typeface="Nunito Sans 2 Semi-Bold Italics" charset="1" panose="00000000000000000000"/>
      <p:regular r:id="rId38"/>
    </p:embeddedFont>
    <p:embeddedFont>
      <p:font typeface="Nunito Sans 2 Ultra-Bold" charset="1" panose="00000000000000000000"/>
      <p:regular r:id="rId39"/>
    </p:embeddedFont>
    <p:embeddedFont>
      <p:font typeface="Nunito Sans 2 Ultra-Bold Italics" charset="1" panose="00000000000000000000"/>
      <p:regular r:id="rId40"/>
    </p:embeddedFont>
    <p:embeddedFont>
      <p:font typeface="Nunito Sans 2 Heavy" charset="1" panose="00000000000000000000"/>
      <p:regular r:id="rId41"/>
    </p:embeddedFont>
    <p:embeddedFont>
      <p:font typeface="Nunito Sans 2 Heavy Italics" charset="1" panose="00000000000000000000"/>
      <p:regular r:id="rId42"/>
    </p:embeddedFont>
    <p:embeddedFont>
      <p:font typeface="Dosis" charset="1" panose="02010503020202060003"/>
      <p:regular r:id="rId43"/>
    </p:embeddedFont>
    <p:embeddedFont>
      <p:font typeface="Dosis Bold" charset="1" panose="02010803020202060003"/>
      <p:regular r:id="rId44"/>
    </p:embeddedFont>
    <p:embeddedFont>
      <p:font typeface="Dosis Extra-Light" charset="1" panose="02010203020202060003"/>
      <p:regular r:id="rId45"/>
    </p:embeddedFont>
    <p:embeddedFont>
      <p:font typeface="Dosis Light" charset="1" panose="02010803020202060003"/>
      <p:regular r:id="rId46"/>
    </p:embeddedFont>
    <p:embeddedFont>
      <p:font typeface="Dosis Medium" charset="1" panose="02010603020202060003"/>
      <p:regular r:id="rId47"/>
    </p:embeddedFont>
    <p:embeddedFont>
      <p:font typeface="Dosis Semi-Bold" charset="1" panose="02010703020202060003"/>
      <p:regular r:id="rId48"/>
    </p:embeddedFont>
    <p:embeddedFont>
      <p:font typeface="Dosis Ultra-Bold" charset="1" panose="020109030202020600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4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gif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11.pn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14672" y="-962878"/>
            <a:ext cx="11107856" cy="1110785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727870" y="4017109"/>
            <a:ext cx="2815670" cy="3274035"/>
          </a:xfrm>
          <a:custGeom>
            <a:avLst/>
            <a:gdLst/>
            <a:ahLst/>
            <a:cxnLst/>
            <a:rect r="r" b="b" t="t" l="l"/>
            <a:pathLst>
              <a:path h="3274035" w="2815670">
                <a:moveTo>
                  <a:pt x="0" y="0"/>
                </a:moveTo>
                <a:lnTo>
                  <a:pt x="2815670" y="0"/>
                </a:lnTo>
                <a:lnTo>
                  <a:pt x="2815670" y="3274035"/>
                </a:lnTo>
                <a:lnTo>
                  <a:pt x="0" y="327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76890" y="6914556"/>
            <a:ext cx="3163472" cy="4198579"/>
          </a:xfrm>
          <a:custGeom>
            <a:avLst/>
            <a:gdLst/>
            <a:ahLst/>
            <a:cxnLst/>
            <a:rect r="r" b="b" t="t" l="l"/>
            <a:pathLst>
              <a:path h="4198579" w="3163472">
                <a:moveTo>
                  <a:pt x="0" y="0"/>
                </a:moveTo>
                <a:lnTo>
                  <a:pt x="3163473" y="0"/>
                </a:lnTo>
                <a:lnTo>
                  <a:pt x="3163473" y="4198579"/>
                </a:lnTo>
                <a:lnTo>
                  <a:pt x="0" y="419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9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8600" y="2907191"/>
            <a:ext cx="3119348" cy="3367717"/>
          </a:xfrm>
          <a:custGeom>
            <a:avLst/>
            <a:gdLst/>
            <a:ahLst/>
            <a:cxnLst/>
            <a:rect r="r" b="b" t="t" l="l"/>
            <a:pathLst>
              <a:path h="3367717" w="3119348">
                <a:moveTo>
                  <a:pt x="0" y="0"/>
                </a:moveTo>
                <a:lnTo>
                  <a:pt x="3119348" y="0"/>
                </a:lnTo>
                <a:lnTo>
                  <a:pt x="3119348" y="3367718"/>
                </a:lnTo>
                <a:lnTo>
                  <a:pt x="0" y="336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260673" y="-328234"/>
            <a:ext cx="2282868" cy="3018668"/>
          </a:xfrm>
          <a:custGeom>
            <a:avLst/>
            <a:gdLst/>
            <a:ahLst/>
            <a:cxnLst/>
            <a:rect r="r" b="b" t="t" l="l"/>
            <a:pathLst>
              <a:path h="3018668" w="2282868">
                <a:moveTo>
                  <a:pt x="2282867" y="0"/>
                </a:moveTo>
                <a:lnTo>
                  <a:pt x="0" y="0"/>
                </a:lnTo>
                <a:lnTo>
                  <a:pt x="0" y="3018668"/>
                </a:lnTo>
                <a:lnTo>
                  <a:pt x="2282867" y="3018668"/>
                </a:lnTo>
                <a:lnTo>
                  <a:pt x="22828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28301">
            <a:off x="8825287" y="8273891"/>
            <a:ext cx="2586017" cy="2724688"/>
          </a:xfrm>
          <a:custGeom>
            <a:avLst/>
            <a:gdLst/>
            <a:ahLst/>
            <a:cxnLst/>
            <a:rect r="r" b="b" t="t" l="l"/>
            <a:pathLst>
              <a:path h="2724688" w="2586017">
                <a:moveTo>
                  <a:pt x="0" y="0"/>
                </a:moveTo>
                <a:lnTo>
                  <a:pt x="2586017" y="0"/>
                </a:lnTo>
                <a:lnTo>
                  <a:pt x="2586017" y="2724688"/>
                </a:lnTo>
                <a:lnTo>
                  <a:pt x="0" y="272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91761" y="-1438092"/>
            <a:ext cx="3129118" cy="3681315"/>
          </a:xfrm>
          <a:custGeom>
            <a:avLst/>
            <a:gdLst/>
            <a:ahLst/>
            <a:cxnLst/>
            <a:rect r="r" b="b" t="t" l="l"/>
            <a:pathLst>
              <a:path h="3681315" w="3129118">
                <a:moveTo>
                  <a:pt x="0" y="0"/>
                </a:moveTo>
                <a:lnTo>
                  <a:pt x="3129118" y="0"/>
                </a:lnTo>
                <a:lnTo>
                  <a:pt x="3129118" y="3681316"/>
                </a:lnTo>
                <a:lnTo>
                  <a:pt x="0" y="3681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6905" y="1185333"/>
            <a:ext cx="9696458" cy="3424117"/>
            <a:chOff x="0" y="0"/>
            <a:chExt cx="12928611" cy="45654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2400"/>
              <a:ext cx="12928611" cy="3117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710"/>
                </a:lnSpc>
              </a:pPr>
              <a:r>
                <a:rPr lang="en-US" sz="16100" spc="-161">
                  <a:solidFill>
                    <a:srgbClr val="FFFFFF"/>
                  </a:solidFill>
                  <a:latin typeface="Dosis Ultra-Bold"/>
                </a:rPr>
                <a:t>Moomul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82323"/>
              <a:ext cx="12928611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Dosis"/>
                </a:rPr>
                <a:t>Moomul to me!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6905" y="5405911"/>
            <a:ext cx="4718677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210 네버랜드"/>
                <a:ea typeface="210 네버랜드"/>
              </a:rPr>
              <a:t>A107 취얼업하조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210 네버랜드"/>
              </a:rPr>
              <a:t>정유경   김성은   김승우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210 네버랜드"/>
              </a:rPr>
              <a:t>나호균   엄세원   차재환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9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6064" y="6632930"/>
            <a:ext cx="3169528" cy="3463965"/>
          </a:xfrm>
          <a:custGeom>
            <a:avLst/>
            <a:gdLst/>
            <a:ahLst/>
            <a:cxnLst/>
            <a:rect r="r" b="b" t="t" l="l"/>
            <a:pathLst>
              <a:path h="3463965" w="3169528">
                <a:moveTo>
                  <a:pt x="0" y="0"/>
                </a:moveTo>
                <a:lnTo>
                  <a:pt x="3169528" y="0"/>
                </a:lnTo>
                <a:lnTo>
                  <a:pt x="3169528" y="3463965"/>
                </a:lnTo>
                <a:lnTo>
                  <a:pt x="0" y="3463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8315" y="2404917"/>
            <a:ext cx="9171178" cy="7480510"/>
          </a:xfrm>
          <a:custGeom>
            <a:avLst/>
            <a:gdLst/>
            <a:ahLst/>
            <a:cxnLst/>
            <a:rect r="r" b="b" t="t" l="l"/>
            <a:pathLst>
              <a:path h="7480510" w="9171178">
                <a:moveTo>
                  <a:pt x="0" y="0"/>
                </a:moveTo>
                <a:lnTo>
                  <a:pt x="9171177" y="0"/>
                </a:lnTo>
                <a:lnTo>
                  <a:pt x="9171177" y="7480511"/>
                </a:lnTo>
                <a:lnTo>
                  <a:pt x="0" y="7480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16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87153">
            <a:off x="5068697" y="2286239"/>
            <a:ext cx="1181709" cy="1073878"/>
          </a:xfrm>
          <a:custGeom>
            <a:avLst/>
            <a:gdLst/>
            <a:ahLst/>
            <a:cxnLst/>
            <a:rect r="r" b="b" t="t" l="l"/>
            <a:pathLst>
              <a:path h="1073878" w="1181709">
                <a:moveTo>
                  <a:pt x="0" y="0"/>
                </a:moveTo>
                <a:lnTo>
                  <a:pt x="1181710" y="0"/>
                </a:lnTo>
                <a:lnTo>
                  <a:pt x="1181710" y="1073878"/>
                </a:lnTo>
                <a:lnTo>
                  <a:pt x="0" y="107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2802" y="597154"/>
            <a:ext cx="2991847" cy="3615525"/>
          </a:xfrm>
          <a:custGeom>
            <a:avLst/>
            <a:gdLst/>
            <a:ahLst/>
            <a:cxnLst/>
            <a:rect r="r" b="b" t="t" l="l"/>
            <a:pathLst>
              <a:path h="3615525" w="2991847">
                <a:moveTo>
                  <a:pt x="0" y="0"/>
                </a:moveTo>
                <a:lnTo>
                  <a:pt x="2991847" y="0"/>
                </a:lnTo>
                <a:lnTo>
                  <a:pt x="2991847" y="3615526"/>
                </a:lnTo>
                <a:lnTo>
                  <a:pt x="0" y="3615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42385" y="3852357"/>
            <a:ext cx="10845615" cy="6434643"/>
          </a:xfrm>
          <a:custGeom>
            <a:avLst/>
            <a:gdLst/>
            <a:ahLst/>
            <a:cxnLst/>
            <a:rect r="r" b="b" t="t" l="l"/>
            <a:pathLst>
              <a:path h="6434643" w="10845615">
                <a:moveTo>
                  <a:pt x="0" y="0"/>
                </a:moveTo>
                <a:lnTo>
                  <a:pt x="10845615" y="0"/>
                </a:lnTo>
                <a:lnTo>
                  <a:pt x="10845615" y="6434643"/>
                </a:lnTo>
                <a:lnTo>
                  <a:pt x="0" y="6434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62576" y="792524"/>
            <a:ext cx="7530277" cy="2164004"/>
            <a:chOff x="0" y="0"/>
            <a:chExt cx="10040369" cy="28853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0040369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spc="-75">
                  <a:solidFill>
                    <a:srgbClr val="FFFFFF"/>
                  </a:solidFill>
                  <a:ea typeface="210 네버랜드 Bold"/>
                </a:rPr>
                <a:t>기능 정의서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18589"/>
              <a:ext cx="1004036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347079" cy="10287000"/>
          </a:xfrm>
          <a:prstGeom prst="rect">
            <a:avLst/>
          </a:prstGeom>
          <a:solidFill>
            <a:srgbClr val="40B861"/>
          </a:solidFill>
        </p:spPr>
      </p:sp>
      <p:sp>
        <p:nvSpPr>
          <p:cNvPr name="AutoShape 3" id="3"/>
          <p:cNvSpPr/>
          <p:nvPr/>
        </p:nvSpPr>
        <p:spPr>
          <a:xfrm>
            <a:off x="7992392" y="6312812"/>
            <a:ext cx="10295608" cy="0"/>
          </a:xfrm>
          <a:prstGeom prst="line">
            <a:avLst/>
          </a:prstGeom>
          <a:ln cap="rnd" w="9525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992392" y="3433733"/>
            <a:ext cx="10295608" cy="0"/>
          </a:xfrm>
          <a:prstGeom prst="line">
            <a:avLst/>
          </a:prstGeom>
          <a:ln cap="rnd" w="9525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65439" y="3223320"/>
            <a:ext cx="3847112" cy="3472019"/>
          </a:xfrm>
          <a:custGeom>
            <a:avLst/>
            <a:gdLst/>
            <a:ahLst/>
            <a:cxnLst/>
            <a:rect r="r" b="b" t="t" l="l"/>
            <a:pathLst>
              <a:path h="3472019" w="3847112">
                <a:moveTo>
                  <a:pt x="0" y="0"/>
                </a:moveTo>
                <a:lnTo>
                  <a:pt x="3847112" y="0"/>
                </a:lnTo>
                <a:lnTo>
                  <a:pt x="3847112" y="3472019"/>
                </a:lnTo>
                <a:lnTo>
                  <a:pt x="0" y="3472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73540" y="6368204"/>
            <a:ext cx="4082079" cy="3918796"/>
          </a:xfrm>
          <a:custGeom>
            <a:avLst/>
            <a:gdLst/>
            <a:ahLst/>
            <a:cxnLst/>
            <a:rect r="r" b="b" t="t" l="l"/>
            <a:pathLst>
              <a:path h="3918796" w="4082079">
                <a:moveTo>
                  <a:pt x="0" y="0"/>
                </a:moveTo>
                <a:lnTo>
                  <a:pt x="4082079" y="0"/>
                </a:lnTo>
                <a:lnTo>
                  <a:pt x="4082079" y="3918796"/>
                </a:lnTo>
                <a:lnTo>
                  <a:pt x="0" y="3918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5327" y="1587786"/>
            <a:ext cx="523029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75">
                <a:solidFill>
                  <a:srgbClr val="FFFFFF"/>
                </a:solidFill>
                <a:ea typeface="210 네버랜드 Bold"/>
              </a:rPr>
              <a:t>목표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92392" y="1521111"/>
            <a:ext cx="8704495" cy="1100260"/>
            <a:chOff x="0" y="0"/>
            <a:chExt cx="11605994" cy="14670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26943" y="910330"/>
              <a:ext cx="947905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네버랜드"/>
                  <a:ea typeface="210 네버랜드"/>
                </a:rPr>
                <a:t>JMeter 기반의 부하 테스트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26943" y="28575"/>
              <a:ext cx="9479051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69444"/>
                  </a:solidFill>
                  <a:ea typeface="210 네버랜드 Bold"/>
                </a:rPr>
                <a:t>성능 테스트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1298502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69444"/>
                  </a:solidFill>
                  <a:latin typeface="Dosis Ultra-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92392" y="4332795"/>
            <a:ext cx="8704495" cy="1100260"/>
            <a:chOff x="0" y="0"/>
            <a:chExt cx="11605994" cy="146701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126943" y="910330"/>
              <a:ext cx="947905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네버랜드"/>
                  <a:ea typeface="210 네버랜드"/>
                </a:rPr>
                <a:t>k8s를 이용한 분산 애플리케이션 환경 구축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26943" y="28575"/>
              <a:ext cx="9479051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69444"/>
                  </a:solidFill>
                  <a:ea typeface="210 네버랜드 Bold"/>
                </a:rPr>
                <a:t>분산형 애플리케이션 환경 구축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14300"/>
              <a:ext cx="1298502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69444"/>
                  </a:solidFill>
                  <a:latin typeface="Dosis Ultra-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92392" y="7144478"/>
            <a:ext cx="8704495" cy="1100260"/>
            <a:chOff x="0" y="0"/>
            <a:chExt cx="11605994" cy="146701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126943" y="910330"/>
              <a:ext cx="947905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ea typeface="210 네버랜드"/>
                </a:rPr>
                <a:t>테스트 코드 작성을 통해 코드 품질 향상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26943" y="28575"/>
              <a:ext cx="9479051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69444"/>
                  </a:solidFill>
                  <a:ea typeface="210 네버랜드 Bold"/>
                </a:rPr>
                <a:t>테스트 코드 작성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14300"/>
              <a:ext cx="1298502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69444"/>
                  </a:solidFill>
                  <a:latin typeface="Dosis Ultra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33015" y="4241102"/>
            <a:ext cx="5529620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0"/>
              </a:lnSpc>
            </a:pPr>
            <a:r>
              <a:rPr lang="en-US" sz="20000" spc="-200">
                <a:solidFill>
                  <a:srgbClr val="FFFFFF"/>
                </a:solidFill>
                <a:latin typeface="Dosis Ultra-Bold"/>
              </a:rPr>
              <a:t>Q &amp; 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553928" y="0"/>
            <a:ext cx="11107856" cy="1110785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59648" y="1523791"/>
            <a:ext cx="5663469" cy="6189584"/>
          </a:xfrm>
          <a:custGeom>
            <a:avLst/>
            <a:gdLst/>
            <a:ahLst/>
            <a:cxnLst/>
            <a:rect r="r" b="b" t="t" l="l"/>
            <a:pathLst>
              <a:path h="6189584" w="5663469">
                <a:moveTo>
                  <a:pt x="0" y="0"/>
                </a:moveTo>
                <a:lnTo>
                  <a:pt x="5663469" y="0"/>
                </a:lnTo>
                <a:lnTo>
                  <a:pt x="5663469" y="6189584"/>
                </a:lnTo>
                <a:lnTo>
                  <a:pt x="0" y="618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28700" y="2051862"/>
            <a:ext cx="3157512" cy="3297663"/>
          </a:xfrm>
          <a:custGeom>
            <a:avLst/>
            <a:gdLst/>
            <a:ahLst/>
            <a:cxnLst/>
            <a:rect r="r" b="b" t="t" l="l"/>
            <a:pathLst>
              <a:path h="3297663" w="3157512">
                <a:moveTo>
                  <a:pt x="3157512" y="0"/>
                </a:moveTo>
                <a:lnTo>
                  <a:pt x="0" y="0"/>
                </a:lnTo>
                <a:lnTo>
                  <a:pt x="0" y="3297663"/>
                </a:lnTo>
                <a:lnTo>
                  <a:pt x="3157512" y="3297663"/>
                </a:lnTo>
                <a:lnTo>
                  <a:pt x="315751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2890" y="5713396"/>
            <a:ext cx="3193522" cy="3049813"/>
          </a:xfrm>
          <a:custGeom>
            <a:avLst/>
            <a:gdLst/>
            <a:ahLst/>
            <a:cxnLst/>
            <a:rect r="r" b="b" t="t" l="l"/>
            <a:pathLst>
              <a:path h="3049813" w="3193522">
                <a:moveTo>
                  <a:pt x="0" y="0"/>
                </a:moveTo>
                <a:lnTo>
                  <a:pt x="3193522" y="0"/>
                </a:lnTo>
                <a:lnTo>
                  <a:pt x="3193522" y="3049813"/>
                </a:lnTo>
                <a:lnTo>
                  <a:pt x="0" y="304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55992" y="2976793"/>
            <a:ext cx="648366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210 네버랜드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69444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5143500"/>
            <a:ext cx="9144000" cy="5143500"/>
          </a:xfrm>
          <a:prstGeom prst="rect">
            <a:avLst/>
          </a:prstGeom>
          <a:solidFill>
            <a:srgbClr val="40B86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61574" y="1187023"/>
            <a:ext cx="5820852" cy="2331305"/>
            <a:chOff x="0" y="0"/>
            <a:chExt cx="7761136" cy="31084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551723"/>
              <a:ext cx="776113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89128"/>
              <a:ext cx="7761136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FFFFF"/>
                  </a:solidFill>
                  <a:ea typeface="210 네버랜드 Bold"/>
                </a:rPr>
                <a:t>기획 배경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7761136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Dosis Ultra-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05574" y="6330523"/>
            <a:ext cx="5820852" cy="2331305"/>
            <a:chOff x="0" y="0"/>
            <a:chExt cx="7761136" cy="31084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551723"/>
              <a:ext cx="776113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89128"/>
              <a:ext cx="7761136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FFFFF"/>
                  </a:solidFill>
                  <a:ea typeface="210 네버랜드 Bold"/>
                </a:rPr>
                <a:t>목표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7761136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FFFFF"/>
                  </a:solidFill>
                  <a:latin typeface="Dosis Ultra-Bold"/>
                </a:rPr>
                <a:t>04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05574" y="1187023"/>
            <a:ext cx="5820852" cy="2331305"/>
            <a:chOff x="0" y="0"/>
            <a:chExt cx="7761136" cy="31084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551723"/>
              <a:ext cx="776113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89128"/>
              <a:ext cx="7761136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40B861"/>
                  </a:solidFill>
                  <a:ea typeface="210 네버랜드 Bold"/>
                </a:rPr>
                <a:t>유사 서비스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14300"/>
              <a:ext cx="7761136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40B861"/>
                  </a:solidFill>
                  <a:latin typeface="Dosis Ultra-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1574" y="6330523"/>
            <a:ext cx="5820852" cy="1700640"/>
            <a:chOff x="0" y="0"/>
            <a:chExt cx="7761136" cy="22675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589128"/>
              <a:ext cx="7761136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 spc="-35">
                  <a:solidFill>
                    <a:srgbClr val="F69444"/>
                  </a:solidFill>
                  <a:ea typeface="210 네버랜드 Bold"/>
                </a:rPr>
                <a:t>주요 기능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14300"/>
              <a:ext cx="7761136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69444"/>
                  </a:solidFill>
                  <a:latin typeface="Dosis Ultra-Bold"/>
                </a:rPr>
                <a:t>03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03681" y="3716866"/>
            <a:ext cx="2480637" cy="2613657"/>
          </a:xfrm>
          <a:custGeom>
            <a:avLst/>
            <a:gdLst/>
            <a:ahLst/>
            <a:cxnLst/>
            <a:rect r="r" b="b" t="t" l="l"/>
            <a:pathLst>
              <a:path h="2613657" w="2480637">
                <a:moveTo>
                  <a:pt x="0" y="0"/>
                </a:moveTo>
                <a:lnTo>
                  <a:pt x="2480638" y="0"/>
                </a:lnTo>
                <a:lnTo>
                  <a:pt x="2480638" y="2613657"/>
                </a:lnTo>
                <a:lnTo>
                  <a:pt x="0" y="261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319944">
            <a:off x="15934978" y="847618"/>
            <a:ext cx="1985297" cy="1985297"/>
          </a:xfrm>
          <a:custGeom>
            <a:avLst/>
            <a:gdLst/>
            <a:ahLst/>
            <a:cxnLst/>
            <a:rect r="r" b="b" t="t" l="l"/>
            <a:pathLst>
              <a:path h="1985297" w="1985297">
                <a:moveTo>
                  <a:pt x="0" y="0"/>
                </a:moveTo>
                <a:lnTo>
                  <a:pt x="1985298" y="0"/>
                </a:lnTo>
                <a:lnTo>
                  <a:pt x="1985298" y="1985298"/>
                </a:lnTo>
                <a:lnTo>
                  <a:pt x="0" y="198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153" y="-1384300"/>
            <a:ext cx="18288000" cy="5143500"/>
          </a:xfrm>
          <a:prstGeom prst="rect">
            <a:avLst/>
          </a:prstGeom>
          <a:solidFill>
            <a:srgbClr val="F6944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322846" y="3879155"/>
            <a:ext cx="13369251" cy="2909124"/>
          </a:xfrm>
          <a:custGeom>
            <a:avLst/>
            <a:gdLst/>
            <a:ahLst/>
            <a:cxnLst/>
            <a:rect r="r" b="b" t="t" l="l"/>
            <a:pathLst>
              <a:path h="2909124" w="13369251">
                <a:moveTo>
                  <a:pt x="0" y="0"/>
                </a:moveTo>
                <a:lnTo>
                  <a:pt x="13369250" y="0"/>
                </a:lnTo>
                <a:lnTo>
                  <a:pt x="13369250" y="2909124"/>
                </a:lnTo>
                <a:lnTo>
                  <a:pt x="0" y="290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7829" y="6912104"/>
            <a:ext cx="13153939" cy="2965615"/>
          </a:xfrm>
          <a:custGeom>
            <a:avLst/>
            <a:gdLst/>
            <a:ahLst/>
            <a:cxnLst/>
            <a:rect r="r" b="b" t="t" l="l"/>
            <a:pathLst>
              <a:path h="2965615" w="13153939">
                <a:moveTo>
                  <a:pt x="0" y="0"/>
                </a:moveTo>
                <a:lnTo>
                  <a:pt x="13153939" y="0"/>
                </a:lnTo>
                <a:lnTo>
                  <a:pt x="13153939" y="2965615"/>
                </a:lnTo>
                <a:lnTo>
                  <a:pt x="0" y="296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7448" y="5927665"/>
            <a:ext cx="9256532" cy="3786151"/>
          </a:xfrm>
          <a:custGeom>
            <a:avLst/>
            <a:gdLst/>
            <a:ahLst/>
            <a:cxnLst/>
            <a:rect r="r" b="b" t="t" l="l"/>
            <a:pathLst>
              <a:path h="3786151" w="9256532">
                <a:moveTo>
                  <a:pt x="0" y="0"/>
                </a:moveTo>
                <a:lnTo>
                  <a:pt x="9256532" y="0"/>
                </a:lnTo>
                <a:lnTo>
                  <a:pt x="9256532" y="3786151"/>
                </a:lnTo>
                <a:lnTo>
                  <a:pt x="0" y="3786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7461" y="1437822"/>
            <a:ext cx="516914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75">
                <a:solidFill>
                  <a:srgbClr val="FFFFFF"/>
                </a:solidFill>
                <a:ea typeface="210 네버랜드 Bold"/>
              </a:rPr>
              <a:t>기획 배경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4793" y="694698"/>
            <a:ext cx="3892828" cy="3810105"/>
          </a:xfrm>
          <a:custGeom>
            <a:avLst/>
            <a:gdLst/>
            <a:ahLst/>
            <a:cxnLst/>
            <a:rect r="r" b="b" t="t" l="l"/>
            <a:pathLst>
              <a:path h="3810105" w="3892828">
                <a:moveTo>
                  <a:pt x="0" y="0"/>
                </a:moveTo>
                <a:lnTo>
                  <a:pt x="3892828" y="0"/>
                </a:lnTo>
                <a:lnTo>
                  <a:pt x="3892828" y="3810105"/>
                </a:lnTo>
                <a:lnTo>
                  <a:pt x="0" y="381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653103" y="6658127"/>
            <a:ext cx="3100572" cy="3249729"/>
          </a:xfrm>
          <a:custGeom>
            <a:avLst/>
            <a:gdLst/>
            <a:ahLst/>
            <a:cxnLst/>
            <a:rect r="r" b="b" t="t" l="l"/>
            <a:pathLst>
              <a:path h="3249729" w="3100572">
                <a:moveTo>
                  <a:pt x="3100573" y="0"/>
                </a:moveTo>
                <a:lnTo>
                  <a:pt x="0" y="0"/>
                </a:lnTo>
                <a:lnTo>
                  <a:pt x="0" y="3249729"/>
                </a:lnTo>
                <a:lnTo>
                  <a:pt x="3100573" y="3249729"/>
                </a:lnTo>
                <a:lnTo>
                  <a:pt x="3100573" y="0"/>
                </a:lnTo>
                <a:close/>
              </a:path>
            </a:pathLst>
          </a:custGeom>
          <a:blipFill>
            <a:blip r:embed="rId3"/>
            <a:stretch>
              <a:fillRect l="-2208" t="0" r="-220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7142" y="1593526"/>
            <a:ext cx="15793715" cy="651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3"/>
              </a:lnSpc>
            </a:pPr>
            <a:r>
              <a:rPr lang="en-US" sz="23093" spc="-230">
                <a:solidFill>
                  <a:srgbClr val="FFFFFF"/>
                </a:solidFill>
                <a:latin typeface="Dosis Ultra-Bold"/>
              </a:rPr>
              <a:t>MZ GENRATION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71581" y="1833178"/>
            <a:ext cx="2747563" cy="2671625"/>
          </a:xfrm>
          <a:custGeom>
            <a:avLst/>
            <a:gdLst/>
            <a:ahLst/>
            <a:cxnLst/>
            <a:rect r="r" b="b" t="t" l="l"/>
            <a:pathLst>
              <a:path h="2671625" w="2747563">
                <a:moveTo>
                  <a:pt x="0" y="0"/>
                </a:moveTo>
                <a:lnTo>
                  <a:pt x="2747563" y="0"/>
                </a:lnTo>
                <a:lnTo>
                  <a:pt x="2747563" y="2671625"/>
                </a:lnTo>
                <a:lnTo>
                  <a:pt x="0" y="267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4217" y="7427848"/>
            <a:ext cx="5408727" cy="3387215"/>
          </a:xfrm>
          <a:custGeom>
            <a:avLst/>
            <a:gdLst/>
            <a:ahLst/>
            <a:cxnLst/>
            <a:rect r="r" b="b" t="t" l="l"/>
            <a:pathLst>
              <a:path h="3387215" w="5408727">
                <a:moveTo>
                  <a:pt x="0" y="0"/>
                </a:moveTo>
                <a:lnTo>
                  <a:pt x="5408727" y="0"/>
                </a:lnTo>
                <a:lnTo>
                  <a:pt x="5408727" y="3387215"/>
                </a:lnTo>
                <a:lnTo>
                  <a:pt x="0" y="3387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53103" y="-299554"/>
            <a:ext cx="3325077" cy="2899305"/>
          </a:xfrm>
          <a:custGeom>
            <a:avLst/>
            <a:gdLst/>
            <a:ahLst/>
            <a:cxnLst/>
            <a:rect r="r" b="b" t="t" l="l"/>
            <a:pathLst>
              <a:path h="2899305" w="3325077">
                <a:moveTo>
                  <a:pt x="0" y="0"/>
                </a:moveTo>
                <a:lnTo>
                  <a:pt x="3325077" y="0"/>
                </a:lnTo>
                <a:lnTo>
                  <a:pt x="3325077" y="2899305"/>
                </a:lnTo>
                <a:lnTo>
                  <a:pt x="0" y="2899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364" y="1660026"/>
            <a:ext cx="3582960" cy="3273930"/>
          </a:xfrm>
          <a:custGeom>
            <a:avLst/>
            <a:gdLst/>
            <a:ahLst/>
            <a:cxnLst/>
            <a:rect r="r" b="b" t="t" l="l"/>
            <a:pathLst>
              <a:path h="3273930" w="3582960">
                <a:moveTo>
                  <a:pt x="0" y="0"/>
                </a:moveTo>
                <a:lnTo>
                  <a:pt x="3582960" y="0"/>
                </a:lnTo>
                <a:lnTo>
                  <a:pt x="3582960" y="3273930"/>
                </a:lnTo>
                <a:lnTo>
                  <a:pt x="0" y="3273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19144" y="3296991"/>
            <a:ext cx="2031745" cy="1655872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9606869" y="7427848"/>
            <a:ext cx="2900507" cy="2860625"/>
          </a:xfrm>
          <a:custGeom>
            <a:avLst/>
            <a:gdLst/>
            <a:ahLst/>
            <a:cxnLst/>
            <a:rect r="r" b="b" t="t" l="l"/>
            <a:pathLst>
              <a:path h="2860625" w="2900507">
                <a:moveTo>
                  <a:pt x="0" y="0"/>
                </a:moveTo>
                <a:lnTo>
                  <a:pt x="2900506" y="0"/>
                </a:lnTo>
                <a:lnTo>
                  <a:pt x="2900506" y="2860624"/>
                </a:lnTo>
                <a:lnTo>
                  <a:pt x="0" y="28606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58324" y="434824"/>
            <a:ext cx="1126521" cy="1148047"/>
          </a:xfrm>
          <a:custGeom>
            <a:avLst/>
            <a:gdLst/>
            <a:ahLst/>
            <a:cxnLst/>
            <a:rect r="r" b="b" t="t" l="l"/>
            <a:pathLst>
              <a:path h="1148047" w="1126521">
                <a:moveTo>
                  <a:pt x="0" y="0"/>
                </a:moveTo>
                <a:lnTo>
                  <a:pt x="1126521" y="0"/>
                </a:lnTo>
                <a:lnTo>
                  <a:pt x="1126521" y="1148046"/>
                </a:lnTo>
                <a:lnTo>
                  <a:pt x="0" y="1148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82997" y="3019280"/>
            <a:ext cx="2888919" cy="288891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42635" y="3005886"/>
            <a:ext cx="3103653" cy="310365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75004" y="2871131"/>
            <a:ext cx="3037068" cy="303706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69978" y="3068803"/>
            <a:ext cx="1648967" cy="2977819"/>
          </a:xfrm>
          <a:custGeom>
            <a:avLst/>
            <a:gdLst/>
            <a:ahLst/>
            <a:cxnLst/>
            <a:rect r="r" b="b" t="t" l="l"/>
            <a:pathLst>
              <a:path h="2977819" w="1648967">
                <a:moveTo>
                  <a:pt x="0" y="0"/>
                </a:moveTo>
                <a:lnTo>
                  <a:pt x="1648967" y="0"/>
                </a:lnTo>
                <a:lnTo>
                  <a:pt x="1648967" y="2977819"/>
                </a:lnTo>
                <a:lnTo>
                  <a:pt x="0" y="297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16537" y="3093134"/>
            <a:ext cx="2246241" cy="2593063"/>
          </a:xfrm>
          <a:custGeom>
            <a:avLst/>
            <a:gdLst/>
            <a:ahLst/>
            <a:cxnLst/>
            <a:rect r="r" b="b" t="t" l="l"/>
            <a:pathLst>
              <a:path h="2593063" w="2246241">
                <a:moveTo>
                  <a:pt x="0" y="0"/>
                </a:moveTo>
                <a:lnTo>
                  <a:pt x="2246241" y="0"/>
                </a:lnTo>
                <a:lnTo>
                  <a:pt x="2246241" y="2593063"/>
                </a:lnTo>
                <a:lnTo>
                  <a:pt x="0" y="2593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30191" y="3277628"/>
            <a:ext cx="2726693" cy="2372223"/>
          </a:xfrm>
          <a:custGeom>
            <a:avLst/>
            <a:gdLst/>
            <a:ahLst/>
            <a:cxnLst/>
            <a:rect r="r" b="b" t="t" l="l"/>
            <a:pathLst>
              <a:path h="2372223" w="2726693">
                <a:moveTo>
                  <a:pt x="0" y="0"/>
                </a:moveTo>
                <a:lnTo>
                  <a:pt x="2726694" y="0"/>
                </a:lnTo>
                <a:lnTo>
                  <a:pt x="2726694" y="2372223"/>
                </a:lnTo>
                <a:lnTo>
                  <a:pt x="0" y="237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08106" y="1095375"/>
            <a:ext cx="1047178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spc="-75">
                <a:solidFill>
                  <a:srgbClr val="FFFFFF"/>
                </a:solidFill>
                <a:latin typeface="210 네버랜드"/>
                <a:ea typeface="210 네버랜드"/>
              </a:rPr>
              <a:t>MZ란?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57468" y="6428516"/>
            <a:ext cx="6473987" cy="1896787"/>
            <a:chOff x="0" y="0"/>
            <a:chExt cx="8631983" cy="252905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631983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ea typeface="210 네버랜드"/>
                </a:rPr>
                <a:t>익명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48025"/>
              <a:ext cx="8631983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2 Bold"/>
                </a:rPr>
                <a:t>Anonymity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9362" y="6428516"/>
            <a:ext cx="4348353" cy="1896787"/>
            <a:chOff x="0" y="0"/>
            <a:chExt cx="5797804" cy="252905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797804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ea typeface="210 네버랜드"/>
                </a:rPr>
                <a:t>자기 중심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48025"/>
              <a:ext cx="5797804" cy="58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1 Semi-Bold"/>
                </a:rPr>
                <a:t>Egocentric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969823" y="6418991"/>
            <a:ext cx="434835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ea typeface="210 네버랜드"/>
              </a:rPr>
              <a:t>재미 추구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9823" y="7896678"/>
            <a:ext cx="434835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Nunito Sans 1 Semi-Bold"/>
              </a:rPr>
              <a:t>Pursuit of Fun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6944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73703" y="1762981"/>
            <a:ext cx="3004806" cy="3592013"/>
          </a:xfrm>
          <a:custGeom>
            <a:avLst/>
            <a:gdLst/>
            <a:ahLst/>
            <a:cxnLst/>
            <a:rect r="r" b="b" t="t" l="l"/>
            <a:pathLst>
              <a:path h="3592013" w="3004806">
                <a:moveTo>
                  <a:pt x="0" y="0"/>
                </a:moveTo>
                <a:lnTo>
                  <a:pt x="3004806" y="0"/>
                </a:lnTo>
                <a:lnTo>
                  <a:pt x="3004806" y="3592013"/>
                </a:lnTo>
                <a:lnTo>
                  <a:pt x="0" y="3592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6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5935" y="4328225"/>
            <a:ext cx="66470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05935" y="7574913"/>
            <a:ext cx="66470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20050" y="4053649"/>
            <a:ext cx="2335900" cy="2439583"/>
          </a:xfrm>
          <a:custGeom>
            <a:avLst/>
            <a:gdLst/>
            <a:ahLst/>
            <a:cxnLst/>
            <a:rect r="r" b="b" t="t" l="l"/>
            <a:pathLst>
              <a:path h="2439583" w="2335900">
                <a:moveTo>
                  <a:pt x="0" y="0"/>
                </a:moveTo>
                <a:lnTo>
                  <a:pt x="2335900" y="0"/>
                </a:lnTo>
                <a:lnTo>
                  <a:pt x="2335900" y="2439582"/>
                </a:lnTo>
                <a:lnTo>
                  <a:pt x="0" y="243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64047">
            <a:off x="7212763" y="8018389"/>
            <a:ext cx="3180171" cy="3112593"/>
          </a:xfrm>
          <a:custGeom>
            <a:avLst/>
            <a:gdLst/>
            <a:ahLst/>
            <a:cxnLst/>
            <a:rect r="r" b="b" t="t" l="l"/>
            <a:pathLst>
              <a:path h="3112593" w="3180171">
                <a:moveTo>
                  <a:pt x="0" y="0"/>
                </a:moveTo>
                <a:lnTo>
                  <a:pt x="3180171" y="0"/>
                </a:lnTo>
                <a:lnTo>
                  <a:pt x="3180171" y="3112593"/>
                </a:lnTo>
                <a:lnTo>
                  <a:pt x="0" y="311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8842" y="2605613"/>
            <a:ext cx="1832066" cy="1832066"/>
          </a:xfrm>
          <a:custGeom>
            <a:avLst/>
            <a:gdLst/>
            <a:ahLst/>
            <a:cxnLst/>
            <a:rect r="r" b="b" t="t" l="l"/>
            <a:pathLst>
              <a:path h="1832066" w="1832066">
                <a:moveTo>
                  <a:pt x="0" y="0"/>
                </a:moveTo>
                <a:lnTo>
                  <a:pt x="1832066" y="0"/>
                </a:lnTo>
                <a:lnTo>
                  <a:pt x="1832066" y="1832066"/>
                </a:lnTo>
                <a:lnTo>
                  <a:pt x="0" y="183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21073" y="2681813"/>
            <a:ext cx="4770804" cy="1625487"/>
          </a:xfrm>
          <a:custGeom>
            <a:avLst/>
            <a:gdLst/>
            <a:ahLst/>
            <a:cxnLst/>
            <a:rect r="r" b="b" t="t" l="l"/>
            <a:pathLst>
              <a:path h="1625487" w="4770804">
                <a:moveTo>
                  <a:pt x="0" y="0"/>
                </a:moveTo>
                <a:lnTo>
                  <a:pt x="4770804" y="0"/>
                </a:lnTo>
                <a:lnTo>
                  <a:pt x="4770804" y="1625487"/>
                </a:lnTo>
                <a:lnTo>
                  <a:pt x="0" y="162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92481" y="4880148"/>
            <a:ext cx="664703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Dosis Ultra-Bold"/>
              </a:rPr>
              <a:t>KAHOOT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5935" y="4880148"/>
            <a:ext cx="664703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Dosis Ultra-Bold"/>
              </a:rPr>
              <a:t>ASKED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29400" y="579964"/>
            <a:ext cx="50292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ea typeface="210 네버랜드 Bold"/>
              </a:rPr>
              <a:t>유사 서비스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73011" y="6502756"/>
            <a:ext cx="6647038" cy="2709336"/>
            <a:chOff x="0" y="0"/>
            <a:chExt cx="8862718" cy="361244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55180"/>
              <a:ext cx="8862718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ea typeface="210 네버랜드"/>
                </a:rPr>
                <a:t>직접 퀴즈를 입력해 발생하는 피로도</a:t>
              </a:r>
            </a:p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210 네버랜드"/>
                  <a:ea typeface="210 네버랜드"/>
                </a:rPr>
                <a:t>개설자만 진행 현황을 알 수 있는 UI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45698"/>
              <a:ext cx="88627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0" y="6350"/>
              <a:ext cx="8862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2396869"/>
              <a:ext cx="8862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05935" y="6493231"/>
            <a:ext cx="6647038" cy="2709336"/>
            <a:chOff x="0" y="0"/>
            <a:chExt cx="8862718" cy="36124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55180"/>
              <a:ext cx="8862718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ea typeface="210 네버랜드"/>
                </a:rPr>
                <a:t>단조로운 질문의 형식</a:t>
              </a:r>
            </a:p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ea typeface="210 네버랜드"/>
                </a:rPr>
                <a:t>필터링의 부재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945698"/>
              <a:ext cx="88627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0" y="6350"/>
              <a:ext cx="8862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0" y="2396869"/>
              <a:ext cx="8862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153" y="-1384300"/>
            <a:ext cx="18288000" cy="5143500"/>
          </a:xfrm>
          <a:prstGeom prst="rect">
            <a:avLst/>
          </a:prstGeom>
          <a:solidFill>
            <a:srgbClr val="F6944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964679" y="4233329"/>
            <a:ext cx="1729606" cy="2515790"/>
          </a:xfrm>
          <a:custGeom>
            <a:avLst/>
            <a:gdLst/>
            <a:ahLst/>
            <a:cxnLst/>
            <a:rect r="r" b="b" t="t" l="l"/>
            <a:pathLst>
              <a:path h="2515790" w="1729606">
                <a:moveTo>
                  <a:pt x="0" y="0"/>
                </a:moveTo>
                <a:lnTo>
                  <a:pt x="1729605" y="0"/>
                </a:lnTo>
                <a:lnTo>
                  <a:pt x="1729605" y="2515790"/>
                </a:lnTo>
                <a:lnTo>
                  <a:pt x="0" y="2515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8564" y="4233329"/>
            <a:ext cx="3141384" cy="2509181"/>
          </a:xfrm>
          <a:custGeom>
            <a:avLst/>
            <a:gdLst/>
            <a:ahLst/>
            <a:cxnLst/>
            <a:rect r="r" b="b" t="t" l="l"/>
            <a:pathLst>
              <a:path h="2509181" w="3141384">
                <a:moveTo>
                  <a:pt x="0" y="0"/>
                </a:moveTo>
                <a:lnTo>
                  <a:pt x="3141385" y="0"/>
                </a:lnTo>
                <a:lnTo>
                  <a:pt x="3141385" y="2509181"/>
                </a:lnTo>
                <a:lnTo>
                  <a:pt x="0" y="25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7461" y="4407850"/>
            <a:ext cx="3902115" cy="2341269"/>
          </a:xfrm>
          <a:custGeom>
            <a:avLst/>
            <a:gdLst/>
            <a:ahLst/>
            <a:cxnLst/>
            <a:rect r="r" b="b" t="t" l="l"/>
            <a:pathLst>
              <a:path h="2341269" w="3902115">
                <a:moveTo>
                  <a:pt x="0" y="0"/>
                </a:moveTo>
                <a:lnTo>
                  <a:pt x="3902115" y="0"/>
                </a:lnTo>
                <a:lnTo>
                  <a:pt x="3902115" y="2341269"/>
                </a:lnTo>
                <a:lnTo>
                  <a:pt x="0" y="234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3144" y="6742510"/>
            <a:ext cx="3550750" cy="1760570"/>
            <a:chOff x="0" y="0"/>
            <a:chExt cx="4734333" cy="23474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42875"/>
              <a:ext cx="4734333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F69444"/>
                  </a:solidFill>
                  <a:latin typeface="Dosis Ultra-Bold"/>
                </a:rPr>
                <a:t>ToMe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47352"/>
              <a:ext cx="4734333" cy="60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000000"/>
                  </a:solidFill>
                  <a:ea typeface="210 네버랜드 Bold"/>
                </a:rPr>
                <a:t>나에게 질문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7461" y="1437822"/>
            <a:ext cx="516914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75">
                <a:solidFill>
                  <a:srgbClr val="FFFFFF"/>
                </a:solidFill>
                <a:ea typeface="210 네버랜드 Bold"/>
              </a:rPr>
              <a:t>주요 기능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68625" y="6742510"/>
            <a:ext cx="3550750" cy="1760570"/>
            <a:chOff x="0" y="0"/>
            <a:chExt cx="4734333" cy="23474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42875"/>
              <a:ext cx="4734333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F69444"/>
                  </a:solidFill>
                  <a:latin typeface="Dosis Ultra-Bold"/>
                </a:rPr>
                <a:t>FromMe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47352"/>
              <a:ext cx="4734333" cy="60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000000"/>
                  </a:solidFill>
                  <a:ea typeface="210 네버랜드 Bold"/>
                </a:rPr>
                <a:t>너에게 질문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54107" y="6742510"/>
            <a:ext cx="3550750" cy="2179670"/>
            <a:chOff x="0" y="0"/>
            <a:chExt cx="4734333" cy="29062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42875"/>
              <a:ext cx="4734333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F69444"/>
                  </a:solidFill>
                  <a:latin typeface="Dosis Bold"/>
                </a:rPr>
                <a:t>Quiz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47352"/>
              <a:ext cx="4734333" cy="1158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000000"/>
                  </a:solidFill>
                  <a:ea typeface="210 네버랜드 Bold"/>
                </a:rPr>
                <a:t>카테고리별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000000"/>
                  </a:solidFill>
                  <a:latin typeface="210 네버랜드 Bold"/>
                  <a:ea typeface="210 네버랜드 Bold"/>
                </a:rPr>
                <a:t>‘나’를 맞춰봐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9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121" y="6680706"/>
            <a:ext cx="3353409" cy="3357606"/>
          </a:xfrm>
          <a:custGeom>
            <a:avLst/>
            <a:gdLst/>
            <a:ahLst/>
            <a:cxnLst/>
            <a:rect r="r" b="b" t="t" l="l"/>
            <a:pathLst>
              <a:path h="3357606" w="3353409">
                <a:moveTo>
                  <a:pt x="0" y="0"/>
                </a:moveTo>
                <a:lnTo>
                  <a:pt x="3353409" y="0"/>
                </a:lnTo>
                <a:lnTo>
                  <a:pt x="3353409" y="3357606"/>
                </a:lnTo>
                <a:lnTo>
                  <a:pt x="0" y="3357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48866" y="661306"/>
            <a:ext cx="2676710" cy="3557089"/>
          </a:xfrm>
          <a:custGeom>
            <a:avLst/>
            <a:gdLst/>
            <a:ahLst/>
            <a:cxnLst/>
            <a:rect r="r" b="b" t="t" l="l"/>
            <a:pathLst>
              <a:path h="3557089" w="2676710">
                <a:moveTo>
                  <a:pt x="0" y="0"/>
                </a:moveTo>
                <a:lnTo>
                  <a:pt x="2676710" y="0"/>
                </a:lnTo>
                <a:lnTo>
                  <a:pt x="2676710" y="3557090"/>
                </a:lnTo>
                <a:lnTo>
                  <a:pt x="0" y="355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13676" y="1512528"/>
            <a:ext cx="10121045" cy="8326179"/>
          </a:xfrm>
          <a:custGeom>
            <a:avLst/>
            <a:gdLst/>
            <a:ahLst/>
            <a:cxnLst/>
            <a:rect r="r" b="b" t="t" l="l"/>
            <a:pathLst>
              <a:path h="8326179" w="10121045">
                <a:moveTo>
                  <a:pt x="0" y="0"/>
                </a:moveTo>
                <a:lnTo>
                  <a:pt x="10121044" y="0"/>
                </a:lnTo>
                <a:lnTo>
                  <a:pt x="10121044" y="8326180"/>
                </a:lnTo>
                <a:lnTo>
                  <a:pt x="0" y="832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6121" y="430526"/>
            <a:ext cx="7530277" cy="2164004"/>
            <a:chOff x="0" y="0"/>
            <a:chExt cx="10040369" cy="288533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0040369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spc="-75">
                  <a:solidFill>
                    <a:srgbClr val="FFFFFF"/>
                  </a:solidFill>
                  <a:ea typeface="210 네버랜드 Bold"/>
                </a:rPr>
                <a:t>와이어 프레임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18589"/>
              <a:ext cx="1004036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44854" y="2781434"/>
            <a:ext cx="2282868" cy="3018668"/>
          </a:xfrm>
          <a:custGeom>
            <a:avLst/>
            <a:gdLst/>
            <a:ahLst/>
            <a:cxnLst/>
            <a:rect r="r" b="b" t="t" l="l"/>
            <a:pathLst>
              <a:path h="3018668" w="2282868">
                <a:moveTo>
                  <a:pt x="2282868" y="0"/>
                </a:moveTo>
                <a:lnTo>
                  <a:pt x="0" y="0"/>
                </a:lnTo>
                <a:lnTo>
                  <a:pt x="0" y="3018668"/>
                </a:lnTo>
                <a:lnTo>
                  <a:pt x="2282868" y="3018668"/>
                </a:lnTo>
                <a:lnTo>
                  <a:pt x="228286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38707" y="723417"/>
            <a:ext cx="14102895" cy="9203412"/>
            <a:chOff x="0" y="0"/>
            <a:chExt cx="18803860" cy="122712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803860" cy="12271216"/>
              <a:chOff x="0" y="0"/>
              <a:chExt cx="3408200" cy="222415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408200" cy="2224158"/>
              </a:xfrm>
              <a:custGeom>
                <a:avLst/>
                <a:gdLst/>
                <a:ahLst/>
                <a:cxnLst/>
                <a:rect r="r" b="b" t="t" l="l"/>
                <a:pathLst>
                  <a:path h="2224158" w="3408200">
                    <a:moveTo>
                      <a:pt x="3283740" y="2224158"/>
                    </a:moveTo>
                    <a:lnTo>
                      <a:pt x="124460" y="2224158"/>
                    </a:lnTo>
                    <a:cubicBezTo>
                      <a:pt x="55880" y="2224158"/>
                      <a:pt x="0" y="2168278"/>
                      <a:pt x="0" y="20996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283740" y="0"/>
                    </a:lnTo>
                    <a:cubicBezTo>
                      <a:pt x="3352320" y="0"/>
                      <a:pt x="3408200" y="55880"/>
                      <a:pt x="3408200" y="124460"/>
                    </a:cubicBezTo>
                    <a:lnTo>
                      <a:pt x="3408200" y="2099698"/>
                    </a:lnTo>
                    <a:cubicBezTo>
                      <a:pt x="3408200" y="2168278"/>
                      <a:pt x="3352320" y="2224158"/>
                      <a:pt x="3283740" y="22241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49817" y="632571"/>
              <a:ext cx="17680820" cy="11031141"/>
            </a:xfrm>
            <a:custGeom>
              <a:avLst/>
              <a:gdLst/>
              <a:ahLst/>
              <a:cxnLst/>
              <a:rect r="r" b="b" t="t" l="l"/>
              <a:pathLst>
                <a:path h="11031141" w="17680820">
                  <a:moveTo>
                    <a:pt x="0" y="0"/>
                  </a:moveTo>
                  <a:lnTo>
                    <a:pt x="17680820" y="0"/>
                  </a:lnTo>
                  <a:lnTo>
                    <a:pt x="17680820" y="11031141"/>
                  </a:lnTo>
                  <a:lnTo>
                    <a:pt x="0" y="11031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97823" y="6833372"/>
            <a:ext cx="3520292" cy="3093457"/>
          </a:xfrm>
          <a:custGeom>
            <a:avLst/>
            <a:gdLst/>
            <a:ahLst/>
            <a:cxnLst/>
            <a:rect r="r" b="b" t="t" l="l"/>
            <a:pathLst>
              <a:path h="3093457" w="3520292">
                <a:moveTo>
                  <a:pt x="0" y="0"/>
                </a:moveTo>
                <a:lnTo>
                  <a:pt x="3520293" y="0"/>
                </a:lnTo>
                <a:lnTo>
                  <a:pt x="3520293" y="3093457"/>
                </a:lnTo>
                <a:lnTo>
                  <a:pt x="0" y="309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6276" y="1095898"/>
            <a:ext cx="753027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75">
                <a:solidFill>
                  <a:srgbClr val="FFFFFF"/>
                </a:solidFill>
                <a:latin typeface="210 네버랜드 Bold"/>
              </a:rPr>
              <a:t>ERD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DAGC1_pU_ho</dc:identifier>
  <dcterms:modified xsi:type="dcterms:W3CDTF">2011-08-01T06:04:30Z</dcterms:modified>
  <cp:revision>1</cp:revision>
  <dc:title>Green and Yellow 3D Elements Education Pitch Deck Presentation</dc:title>
</cp:coreProperties>
</file>